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71" r:id="rId10"/>
    <p:sldId id="260" r:id="rId11"/>
    <p:sldId id="265" r:id="rId12"/>
    <p:sldId id="272" r:id="rId13"/>
    <p:sldId id="273" r:id="rId14"/>
    <p:sldId id="266" r:id="rId15"/>
    <p:sldId id="267" r:id="rId16"/>
    <p:sldId id="269" r:id="rId17"/>
    <p:sldId id="27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EFE6D-A8E8-E94B-8967-A4F255CCC573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25682-8EA1-6E47-A352-02BC1675FB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2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25682-8EA1-6E47-A352-02BC1675FB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25682-8EA1-6E47-A352-02BC1675FB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2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4448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 descr="E:\Black BLUE CMM patch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13" y="228600"/>
            <a:ext cx="280418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BW Gray anchor Staff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1000012" cy="12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2" descr="E:\BW Gray anchor Staff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1000012" cy="12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2" descr="E:\BW Gray anchor Staff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1000012" cy="12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E:\BW Gray anchor Staff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1000012" cy="12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654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6FF19-D157-E140-8064-4C01D62D7F0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399" y="274638"/>
            <a:ext cx="63179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4BB5-FE4F-E942-9B3C-13927397A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Leveraged Time:  Learning Management Systems in the Classroom, Learning Management Systems as the Classroom</a:t>
            </a:r>
            <a:endParaRPr lang="en-US" dirty="0"/>
          </a:p>
        </p:txBody>
      </p:sp>
      <p:sp>
        <p:nvSpPr>
          <p:cNvPr id="4" name="AutoShape 2" descr="http://us-mg4.mail.yahoo.com/ya/download?mid=2_0_0_1_2645305_AE9mw0MAAAp%2BUnAR1AAAALvZnM0&amp;pid=2.6.2&amp;fid=Inbox&amp;inline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6769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Jonnathan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Busko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MD, MPH, FACEP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Assistant Professor, Arts and Sciences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Maine Maritime Academy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Invent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classes</a:t>
            </a:r>
          </a:p>
          <a:p>
            <a:pPr lvl="1"/>
            <a:r>
              <a:rPr lang="en-US" dirty="0" smtClean="0"/>
              <a:t>MD310 A:  M/W/F 1300-1350</a:t>
            </a:r>
          </a:p>
          <a:p>
            <a:pPr lvl="1"/>
            <a:r>
              <a:rPr lang="en-US" dirty="0" smtClean="0"/>
              <a:t>MD310 B:  M/W 1100-1150, 1 hour anytime</a:t>
            </a:r>
          </a:p>
          <a:p>
            <a:pPr lvl="1"/>
            <a:r>
              <a:rPr lang="en-US" dirty="0" smtClean="0"/>
              <a:t>MD310 C:  W/F 1100-1150, 1 hour anytime</a:t>
            </a:r>
          </a:p>
          <a:p>
            <a:r>
              <a:rPr lang="en-US" dirty="0" smtClean="0"/>
              <a:t>Excused absences</a:t>
            </a:r>
          </a:p>
          <a:p>
            <a:pPr lvl="1"/>
            <a:r>
              <a:rPr lang="en-US" dirty="0" smtClean="0"/>
              <a:t>All material (including lectures) in Canvas</a:t>
            </a:r>
          </a:p>
          <a:p>
            <a:r>
              <a:rPr lang="en-US" dirty="0" smtClean="0"/>
              <a:t>Snow days</a:t>
            </a:r>
          </a:p>
          <a:p>
            <a:pPr lvl="1"/>
            <a:r>
              <a:rPr lang="en-US" dirty="0" smtClean="0"/>
              <a:t>Non-existent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“Unlimited” Production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Multi-million dollar educational tools on-line</a:t>
            </a:r>
          </a:p>
          <a:p>
            <a:r>
              <a:rPr lang="en-US" dirty="0" smtClean="0"/>
              <a:t>LMS allows collection of access in one place</a:t>
            </a:r>
          </a:p>
          <a:p>
            <a:r>
              <a:rPr lang="en-US" dirty="0" smtClean="0"/>
              <a:t>LMS allows access synchronized with sequence of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content</a:t>
            </a:r>
          </a:p>
          <a:p>
            <a:r>
              <a:rPr lang="en-US" dirty="0" smtClean="0"/>
              <a:t>Organize the content</a:t>
            </a:r>
          </a:p>
          <a:p>
            <a:r>
              <a:rPr lang="en-US" dirty="0" smtClean="0"/>
              <a:t>Copy the content…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3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Presto Change-o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approach to video and my intellectual property</a:t>
            </a:r>
          </a:p>
          <a:p>
            <a:r>
              <a:rPr lang="en-US" dirty="0" smtClean="0"/>
              <a:t>Every item its own line item</a:t>
            </a:r>
          </a:p>
          <a:p>
            <a:r>
              <a:rPr lang="en-US" dirty="0" smtClean="0"/>
              <a:t>Whoops, that didn’t 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4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Intra-organizational</a:t>
            </a:r>
          </a:p>
          <a:p>
            <a:pPr lvl="1"/>
            <a:r>
              <a:rPr lang="en-US" dirty="0" smtClean="0"/>
              <a:t>PSY-xxx:  Risk, Error and Survival</a:t>
            </a:r>
          </a:p>
          <a:p>
            <a:pPr lvl="2"/>
            <a:r>
              <a:rPr lang="en-US" dirty="0" smtClean="0"/>
              <a:t>Multidisciplinary course</a:t>
            </a:r>
          </a:p>
          <a:p>
            <a:pPr lvl="3"/>
            <a:r>
              <a:rPr lang="en-US" dirty="0" smtClean="0"/>
              <a:t>Math, psychology, history, casualty analysis, marine transportation, physical </a:t>
            </a:r>
            <a:r>
              <a:rPr lang="en-US" dirty="0" err="1" smtClean="0"/>
              <a:t>educaton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Intra-LMS collaboration</a:t>
            </a:r>
          </a:p>
          <a:p>
            <a:pPr lvl="3"/>
            <a:r>
              <a:rPr lang="en-US" dirty="0" smtClean="0"/>
              <a:t>Each professor sees what everyone else is teaching in one place</a:t>
            </a:r>
          </a:p>
          <a:p>
            <a:pPr lvl="3"/>
            <a:r>
              <a:rPr lang="en-US" dirty="0" smtClean="0"/>
              <a:t>Lecturers delivering only a single lecture	</a:t>
            </a:r>
          </a:p>
          <a:p>
            <a:pPr lvl="4"/>
            <a:r>
              <a:rPr lang="en-US" dirty="0" smtClean="0"/>
              <a:t>On-line only with in-class collaborator clarifying</a:t>
            </a:r>
          </a:p>
          <a:p>
            <a:pPr lvl="2"/>
            <a:r>
              <a:rPr lang="en-US" dirty="0" err="1" smtClean="0"/>
              <a:t>Etc</a:t>
            </a:r>
            <a:r>
              <a:rPr lang="en-US" dirty="0" smtClean="0"/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36665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Inter-organizational</a:t>
            </a:r>
          </a:p>
          <a:p>
            <a:pPr lvl="1"/>
            <a:r>
              <a:rPr lang="en-US" dirty="0" smtClean="0"/>
              <a:t>What classes doesn’t your institution offer?</a:t>
            </a:r>
          </a:p>
          <a:p>
            <a:pPr lvl="2"/>
            <a:r>
              <a:rPr lang="en-US" dirty="0" smtClean="0"/>
              <a:t>Could institutions share specialists?</a:t>
            </a:r>
          </a:p>
          <a:p>
            <a:pPr lvl="1"/>
            <a:r>
              <a:rPr lang="en-US" dirty="0" smtClean="0"/>
              <a:t>Collaborative courses</a:t>
            </a:r>
          </a:p>
          <a:p>
            <a:pPr lvl="2"/>
            <a:r>
              <a:rPr lang="en-US" dirty="0" smtClean="0"/>
              <a:t>Everyone has a best lecture they love to give</a:t>
            </a:r>
          </a:p>
          <a:p>
            <a:pPr lvl="2"/>
            <a:r>
              <a:rPr lang="en-US" dirty="0" smtClean="0"/>
              <a:t>Could you build </a:t>
            </a:r>
            <a:r>
              <a:rPr lang="en-US" smtClean="0"/>
              <a:t>a multi-organizational course </a:t>
            </a:r>
            <a:r>
              <a:rPr lang="en-US" dirty="0" smtClean="0"/>
              <a:t>with everyone’s best lectures?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Questions, Comments, 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1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session, the participant will be able to:</a:t>
            </a:r>
          </a:p>
          <a:p>
            <a:pPr lvl="1"/>
            <a:r>
              <a:rPr lang="en-US" dirty="0" smtClean="0"/>
              <a:t>Define learning management system (LMS)</a:t>
            </a:r>
          </a:p>
          <a:p>
            <a:pPr lvl="1"/>
            <a:r>
              <a:rPr lang="en-US" dirty="0" smtClean="0"/>
              <a:t>List at least 3 positive features of an LMS for an educator</a:t>
            </a:r>
          </a:p>
          <a:p>
            <a:pPr lvl="1"/>
            <a:r>
              <a:rPr lang="en-US" dirty="0" smtClean="0"/>
              <a:t>List at least 3 positive features of an LMS for a student</a:t>
            </a:r>
          </a:p>
          <a:p>
            <a:pPr lvl="1"/>
            <a:r>
              <a:rPr lang="en-US" dirty="0" smtClean="0"/>
              <a:t>Explain ways in which an LMS fosters intra- and inter-organizational collaboration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</a:t>
            </a:r>
          </a:p>
          <a:p>
            <a:pPr lvl="1"/>
            <a:r>
              <a:rPr lang="en-US" dirty="0" smtClean="0"/>
              <a:t>A software application to deliver, document, administer, track, and report on e-learning educational courses or training programs</a:t>
            </a:r>
          </a:p>
          <a:p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A method for managing the content delivery and educational interactions between the educator and the learner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learning management system</a:t>
            </a:r>
          </a:p>
          <a:p>
            <a:pPr lvl="1"/>
            <a:r>
              <a:rPr lang="en-US" dirty="0" smtClean="0"/>
              <a:t>Cloud based</a:t>
            </a:r>
          </a:p>
          <a:p>
            <a:pPr lvl="1"/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Instituted selectively Fall 2013 at MMA</a:t>
            </a:r>
          </a:p>
          <a:p>
            <a:pPr lvl="1"/>
            <a:r>
              <a:rPr lang="en-US" dirty="0" smtClean="0"/>
              <a:t>Instituted campus wide 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Canvas and Me: A Match Made in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spring 2013</a:t>
            </a:r>
          </a:p>
          <a:p>
            <a:pPr lvl="1"/>
            <a:r>
              <a:rPr lang="en-US" dirty="0" smtClean="0"/>
              <a:t>MD310:  Medical Care Provider</a:t>
            </a:r>
          </a:p>
          <a:p>
            <a:pPr lvl="1"/>
            <a:r>
              <a:rPr lang="en-US" dirty="0" smtClean="0"/>
              <a:t>MD311:  Medical PIC</a:t>
            </a:r>
          </a:p>
          <a:p>
            <a:r>
              <a:rPr lang="en-US" dirty="0" smtClean="0"/>
              <a:t>Historically taught traditional format</a:t>
            </a:r>
          </a:p>
          <a:p>
            <a:pPr lvl="1"/>
            <a:r>
              <a:rPr lang="en-US" dirty="0" smtClean="0"/>
              <a:t>MD310: 2 sessions MWF  1 </a:t>
            </a:r>
            <a:r>
              <a:rPr lang="en-US" dirty="0" err="1" smtClean="0"/>
              <a:t>hr</a:t>
            </a:r>
            <a:r>
              <a:rPr lang="en-US" dirty="0" smtClean="0"/>
              <a:t> / day and 1 session 3 </a:t>
            </a:r>
            <a:r>
              <a:rPr lang="en-US" dirty="0" err="1" smtClean="0"/>
              <a:t>hr</a:t>
            </a:r>
            <a:r>
              <a:rPr lang="en-US" dirty="0" smtClean="0"/>
              <a:t> evening</a:t>
            </a:r>
          </a:p>
          <a:p>
            <a:pPr lvl="1"/>
            <a:r>
              <a:rPr lang="en-US" dirty="0" smtClean="0"/>
              <a:t>MD311: 1 session 3 </a:t>
            </a:r>
            <a:r>
              <a:rPr lang="en-US" dirty="0" err="1" smtClean="0"/>
              <a:t>hr</a:t>
            </a:r>
            <a:r>
              <a:rPr lang="en-US" dirty="0" smtClean="0"/>
              <a:t> evening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Promised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2013</a:t>
            </a:r>
          </a:p>
          <a:p>
            <a:pPr lvl="1"/>
            <a:r>
              <a:rPr lang="en-US" dirty="0" smtClean="0"/>
              <a:t>MD310:  1 traditional, 2 hybrid classes</a:t>
            </a:r>
          </a:p>
          <a:p>
            <a:pPr lvl="2"/>
            <a:r>
              <a:rPr lang="en-US" dirty="0" smtClean="0"/>
              <a:t>Hybrid = 1 </a:t>
            </a:r>
            <a:r>
              <a:rPr lang="en-US" dirty="0" err="1" smtClean="0"/>
              <a:t>asynchrnous</a:t>
            </a:r>
            <a:r>
              <a:rPr lang="en-US" dirty="0" smtClean="0"/>
              <a:t> on-line class and 2 classroom meetings / week</a:t>
            </a:r>
          </a:p>
          <a:p>
            <a:pPr lvl="1"/>
            <a:r>
              <a:rPr lang="en-US" dirty="0" smtClean="0"/>
              <a:t>MD311: 1 traditional class</a:t>
            </a:r>
          </a:p>
          <a:p>
            <a:r>
              <a:rPr lang="en-US" dirty="0" smtClean="0"/>
              <a:t>Spring 2014</a:t>
            </a:r>
          </a:p>
          <a:p>
            <a:pPr lvl="1"/>
            <a:r>
              <a:rPr lang="en-US" dirty="0" smtClean="0"/>
              <a:t>MD310:  1 traditional, 2 hybrid classes</a:t>
            </a:r>
          </a:p>
          <a:p>
            <a:pPr lvl="1"/>
            <a:r>
              <a:rPr lang="en-US" dirty="0" smtClean="0"/>
              <a:t>MD311: 1 hybrid class</a:t>
            </a:r>
          </a:p>
          <a:p>
            <a:pPr lvl="2"/>
            <a:r>
              <a:rPr lang="en-US" dirty="0" smtClean="0"/>
              <a:t>Hybrid = 1 hour asynchronous didactics and 2 hours in the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(mostly) Positive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Inventing Time</a:t>
            </a:r>
          </a:p>
          <a:p>
            <a:r>
              <a:rPr lang="en-US" dirty="0" smtClean="0"/>
              <a:t>Unlimited production budget</a:t>
            </a:r>
          </a:p>
          <a:p>
            <a:r>
              <a:rPr lang="en-US" dirty="0" smtClean="0"/>
              <a:t>Prep time?  </a:t>
            </a:r>
          </a:p>
          <a:p>
            <a:r>
              <a:rPr lang="en-US" dirty="0" smtClean="0"/>
              <a:t>Out with the old, in with the new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50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PUBLISH_TITLE" val="CNS Trauma and Management v1"/>
  <p:tag name="ARTICULATE_PUBLISH_PATH" val="C:\Users\jonnathan.busko\Documents\My Articulate Projects"/>
  <p:tag name="ARTICULATE_LOGO" val="(None selected)"/>
  <p:tag name="ARTICULATE_PRESENTER" val="(None selected)"/>
  <p:tag name="ARTICULATE_PRESENTER_GUID" val="9869030842"/>
  <p:tag name="ARTICULATE_LMS" val="0"/>
  <p:tag name="ARTICULATE_TEMPLATE" val="Corporate Communications"/>
  <p:tag name="ARTICULATE_TEMPLATE_GUID" val="1a000000-6000-0000-b000-000000000001"/>
  <p:tag name="LMS_PUBLISH" val="No"/>
  <p:tag name="PRESENTER_PREVIEW_MODE" val="0"/>
  <p:tag name="PRESENTER_PREVIEW_START" val="1"/>
  <p:tag name="LAUNCHINNEWWINDOW" val="0"/>
  <p:tag name="LASTPUBLISHED" val="C:\Users\jonnathan.busko\Documents\My Articulate Projects\CNS Trauma and Management v1\player.html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ELAPSEDTIME" val="7.0"/>
  <p:tag name="ARTICULATE_SLIDE_NAV" val="1"/>
  <p:tag name="ARTICULATE_SLIDE_GUID" val="34f18b29-9a1f-4ca2-9e97-b031e45e8e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ELAPSEDTIME" val="20.7"/>
  <p:tag name="ARTICULATE_SLIDE_NAV" val="2"/>
  <p:tag name="ARTICULATE_SLIDE_GUID" val="ab8165b3-6381-449a-ba85-226b17818261"/>
</p:tagLst>
</file>

<file path=ppt/theme/theme1.xml><?xml version="1.0" encoding="utf-8"?>
<a:theme xmlns:a="http://schemas.openxmlformats.org/drawingml/2006/main" name="Maritime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Maritime Medicine</Template>
  <TotalTime>87</TotalTime>
  <Words>486</Words>
  <Application>Microsoft Office PowerPoint</Application>
  <PresentationFormat>On-screen Show (4:3)</PresentationFormat>
  <Paragraphs>87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Maritime Medicine</vt:lpstr>
      <vt:lpstr>Leveraged Time:  Learning Management Systems in the Classroom, Learning Management Systems as the Classroom</vt:lpstr>
      <vt:lpstr>Outcomes Objectives</vt:lpstr>
      <vt:lpstr>Conflict of Interest</vt:lpstr>
      <vt:lpstr>Learning Management System</vt:lpstr>
      <vt:lpstr>Canvas</vt:lpstr>
      <vt:lpstr>Canvas and Me: A Match Made in Registration</vt:lpstr>
      <vt:lpstr>What I Promised</vt:lpstr>
      <vt:lpstr>What Does it Look Like?</vt:lpstr>
      <vt:lpstr>My (mostly) Positive Experience</vt:lpstr>
      <vt:lpstr>How To Invent Time</vt:lpstr>
      <vt:lpstr>The “Unlimited” Production Budget</vt:lpstr>
      <vt:lpstr>Prep Time</vt:lpstr>
      <vt:lpstr>Presto Change-o</vt:lpstr>
      <vt:lpstr>Collaboration</vt:lpstr>
      <vt:lpstr>Collaboration</vt:lpstr>
      <vt:lpstr>The Student Perspective</vt:lpstr>
      <vt:lpstr>Questions, Comments, Thoughts…</vt:lpstr>
    </vt:vector>
  </TitlesOfParts>
  <Company>Maine Maritime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Leveraged Time:  Learning Management Systems in the Classroom, Learning Management Systems as the Classroom</dc:title>
  <dc:creator>Jonnathan Busko</dc:creator>
  <cp:lastModifiedBy>Lauren Blanchard</cp:lastModifiedBy>
  <cp:revision>21</cp:revision>
  <dcterms:created xsi:type="dcterms:W3CDTF">2014-09-07T20:31:53Z</dcterms:created>
  <dcterms:modified xsi:type="dcterms:W3CDTF">2014-10-17T06:09:42Z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7D34DFFE-7F27-48FC-9CA7-2C25796DDABB</vt:lpwstr>
  </property>
  <property fmtid="{D5CDD505-2E9C-101B-9397-08002B2CF9AE}" pid="4" name="ArticulatePath">
    <vt:lpwstr>CNS Trauma and Management v1</vt:lpwstr>
  </property>
  <property fmtid="{D5CDD505-2E9C-101B-9397-08002B2CF9AE}" pid="5" name="ArticulateProjectFull">
    <vt:lpwstr>C:\Users\jonnathan.busko\Documents\MD310\Fall 2013\MD310 Base Powerpoints\CNS Trauma and Management v1.ppta</vt:lpwstr>
  </property>
</Properties>
</file>